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49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E611DA45-768D-4E58-A943-6DF82768B2F9}"/>
    <pc:docChg chg="custSel modSld">
      <pc:chgData name="Narelle Wheaton" userId="6e1b2b30-480e-4f91-806b-6735d5b9e446" providerId="ADAL" clId="{E611DA45-768D-4E58-A943-6DF82768B2F9}" dt="2023-07-27T02:19:54.913" v="25" actId="404"/>
      <pc:docMkLst>
        <pc:docMk/>
      </pc:docMkLst>
      <pc:sldChg chg="modSp mod">
        <pc:chgData name="Narelle Wheaton" userId="6e1b2b30-480e-4f91-806b-6735d5b9e446" providerId="ADAL" clId="{E611DA45-768D-4E58-A943-6DF82768B2F9}" dt="2023-07-27T02:19:18.692" v="13" actId="404"/>
        <pc:sldMkLst>
          <pc:docMk/>
          <pc:sldMk cId="1602087215" sldId="256"/>
        </pc:sldMkLst>
        <pc:spChg chg="mod">
          <ac:chgData name="Narelle Wheaton" userId="6e1b2b30-480e-4f91-806b-6735d5b9e446" providerId="ADAL" clId="{E611DA45-768D-4E58-A943-6DF82768B2F9}" dt="2023-07-27T02:19:18.692" v="13" actId="404"/>
          <ac:spMkLst>
            <pc:docMk/>
            <pc:sldMk cId="1602087215" sldId="256"/>
            <ac:spMk id="3" creationId="{17E42EFF-9E35-4626-A0F5-4FC84B2B6636}"/>
          </ac:spMkLst>
        </pc:spChg>
      </pc:sldChg>
      <pc:sldChg chg="modSp mod">
        <pc:chgData name="Narelle Wheaton" userId="6e1b2b30-480e-4f91-806b-6735d5b9e446" providerId="ADAL" clId="{E611DA45-768D-4E58-A943-6DF82768B2F9}" dt="2023-07-27T02:19:54.913" v="25" actId="404"/>
        <pc:sldMkLst>
          <pc:docMk/>
          <pc:sldMk cId="1421626037" sldId="257"/>
        </pc:sldMkLst>
        <pc:spChg chg="mod">
          <ac:chgData name="Narelle Wheaton" userId="6e1b2b30-480e-4f91-806b-6735d5b9e446" providerId="ADAL" clId="{E611DA45-768D-4E58-A943-6DF82768B2F9}" dt="2023-07-27T02:19:54.913" v="25" actId="404"/>
          <ac:spMkLst>
            <pc:docMk/>
            <pc:sldMk cId="1421626037" sldId="257"/>
            <ac:spMk id="3" creationId="{17E42EFF-9E35-4626-A0F5-4FC84B2B6636}"/>
          </ac:spMkLst>
        </pc:spChg>
      </pc:sldChg>
      <pc:sldChg chg="modSp mod">
        <pc:chgData name="Narelle Wheaton" userId="6e1b2b30-480e-4f91-806b-6735d5b9e446" providerId="ADAL" clId="{E611DA45-768D-4E58-A943-6DF82768B2F9}" dt="2023-07-27T02:19:39.640" v="20" actId="1076"/>
        <pc:sldMkLst>
          <pc:docMk/>
          <pc:sldMk cId="3874957035" sldId="258"/>
        </pc:sldMkLst>
        <pc:spChg chg="mod">
          <ac:chgData name="Narelle Wheaton" userId="6e1b2b30-480e-4f91-806b-6735d5b9e446" providerId="ADAL" clId="{E611DA45-768D-4E58-A943-6DF82768B2F9}" dt="2023-07-27T02:19:39.640" v="20" actId="1076"/>
          <ac:spMkLst>
            <pc:docMk/>
            <pc:sldMk cId="3874957035" sldId="258"/>
            <ac:spMk id="3" creationId="{17E42EFF-9E35-4626-A0F5-4FC84B2B6636}"/>
          </ac:spMkLst>
        </pc:spChg>
      </pc:sldChg>
      <pc:sldChg chg="modSp mod">
        <pc:chgData name="Narelle Wheaton" userId="6e1b2b30-480e-4f91-806b-6735d5b9e446" providerId="ADAL" clId="{E611DA45-768D-4E58-A943-6DF82768B2F9}" dt="2023-07-27T02:19:28.945" v="16" actId="1076"/>
        <pc:sldMkLst>
          <pc:docMk/>
          <pc:sldMk cId="2436675846" sldId="259"/>
        </pc:sldMkLst>
        <pc:spChg chg="mod">
          <ac:chgData name="Narelle Wheaton" userId="6e1b2b30-480e-4f91-806b-6735d5b9e446" providerId="ADAL" clId="{E611DA45-768D-4E58-A943-6DF82768B2F9}" dt="2023-07-27T02:19:28.945" v="16" actId="1076"/>
          <ac:spMkLst>
            <pc:docMk/>
            <pc:sldMk cId="2436675846" sldId="259"/>
            <ac:spMk id="3" creationId="{17E42EFF-9E35-4626-A0F5-4FC84B2B6636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43770E-AD36-4CD8-BA9C-A4A20DAB3F5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7CEC9C-0F35-4779-ADAC-4A828969E22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DC4592E-C801-4DA0-8FDB-3E8792796E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7EF06-D935-4E3C-9470-B66CB62DB097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65AFA1C-8E7B-4047-8934-F77D6C8263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24A4A26-06ED-4D14-83D3-1864D34DD4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92D4C-FAEB-483B-A4A0-D014B9412A9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605383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75160D-0FA9-4B5F-9502-46775218CA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53E058C-0AC8-40A7-AF3B-1FBB33CB93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963BF3-7704-4D88-8AB0-DDF13F1754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7EF06-D935-4E3C-9470-B66CB62DB097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41E32E-BD69-4A6D-838E-ED7EBFEFD8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C5C5E01-BD2B-4734-89CE-FE6BE28329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92D4C-FAEB-483B-A4A0-D014B9412A9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191617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B1A87D2-1ABB-488D-B94A-F01398DF8BB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53E1A28-7FB2-4D14-A11A-0801D020192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A43785-0C2B-43EE-893D-D444E5A647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7EF06-D935-4E3C-9470-B66CB62DB097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7CDDED-4B8A-4503-8204-79D75A98A5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A6645B-FEB4-495B-894F-1EEB5A0632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92D4C-FAEB-483B-A4A0-D014B9412A9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482519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B5DC68-9A2B-4619-A18F-3D49E1311A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3B0AFA0-A5D8-4047-9237-43BCA0D6C53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5805D5F-567A-403F-B250-9DC1EDFBE5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7EF06-D935-4E3C-9470-B66CB62DB097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A2C383A-C452-48B7-8291-D20426072C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442C41-756C-48AB-8D40-8D4EEF3C52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92D4C-FAEB-483B-A4A0-D014B9412A9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957834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4A9591-3269-4C5C-9968-250E614657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566474E-DA4B-41FC-91C1-BFA7E4F233E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711A4BB-928C-480B-91EC-D533A27DD0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7EF06-D935-4E3C-9470-B66CB62DB097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4F5F29C-7A6F-4769-B6C7-B4DD41DEAE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322979D-4D7D-4E3F-BA8D-AC0EB91E98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92D4C-FAEB-483B-A4A0-D014B9412A9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8409813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370E98-AFE7-4AE7-8B4F-826513451C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35A984E-1143-4C66-A467-AA4FC0D061A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026D205-F432-418F-9827-5AF88BF229A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0F9E8F3-FC13-49FB-98C8-C63B99553C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7EF06-D935-4E3C-9470-B66CB62DB097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2BAECA0-9676-4EB5-8EC4-2B9C024213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4FCC5FF-BEDE-4EE5-8C1B-1FABE71917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92D4C-FAEB-483B-A4A0-D014B9412A9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352825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085FC7-9FA1-488E-BF5D-3A8580B3CC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E0C8B14-E39E-4A61-9AAA-E338EBAD6A9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B1FAB68-4DE4-4441-8B5B-FF1A79B7586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C770710-D1E5-4BB6-A24B-F44C2E14162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90EDEF0-1CDE-4DBE-BEB7-A8FE4889E74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6086BA8-271F-4C9E-9080-7EB94B6557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7EF06-D935-4E3C-9470-B66CB62DB097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0AEEEF5-D60D-4BAB-B692-8B3573B24F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21E5C12-E1C6-4591-A610-040EF3F540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92D4C-FAEB-483B-A4A0-D014B9412A9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805319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C029AD-5B7E-44C8-9662-520679FE3D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A0C6C3D-5FE2-4918-A3B6-676926A78D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7EF06-D935-4E3C-9470-B66CB62DB097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9CA8E63-90AA-4E9F-9A23-D4E4787935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36AF94B-46B0-478A-8608-87BA3C85E3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92D4C-FAEB-483B-A4A0-D014B9412A9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48108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141E719-FA74-46A1-8EAC-CE3FCBB50B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7EF06-D935-4E3C-9470-B66CB62DB097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339E36E-0794-40A8-8145-2CD802F98F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C2D92E5-21B5-4A23-B545-8C5AF165F6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92D4C-FAEB-483B-A4A0-D014B9412A9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66108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E19167-79C5-49A4-8122-C38C43A167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2F538DC-0162-4FA3-B948-43EB7AC33E5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405AAF0-0946-48C1-88F9-B70A72FD037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DE361A-F260-449D-AAF0-D0F5551CCF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7EF06-D935-4E3C-9470-B66CB62DB097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B3F2CF1-DD8F-47B6-8F53-24C4232027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F72AE00-6287-48D1-B169-4DE7C1E91C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92D4C-FAEB-483B-A4A0-D014B9412A9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7454306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5520E7-958A-4FA8-B7EA-72FCAD6C5C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BA6D96D-F674-4196-BB2F-7897797A554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7704B88-481D-4495-B74D-8C84ACCE875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7E06559-0112-481D-A24E-D57FB927D9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7EF06-D935-4E3C-9470-B66CB62DB097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117827E-75BD-4C30-B38E-B0B4804AC7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52829A1-2853-4232-A39D-FC8B211A71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92D4C-FAEB-483B-A4A0-D014B9412A9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773005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F30A2A1-5402-40DF-AFE9-0503CD782E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6D317C6-770A-47E7-9EC5-652739BEA9A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1C777F-F558-4854-97C9-E2AB2C3252C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77EF06-D935-4E3C-9470-B66CB62DB097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8EB9462-3DB6-4025-9C31-AE3C2EC5FD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951C6A-300F-4B25-BE28-72C7B18D30F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D92D4C-FAEB-483B-A4A0-D014B9412A9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591545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17E42EFF-9E35-4626-A0F5-4FC84B2B663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971549"/>
            <a:ext cx="9144000" cy="4950279"/>
          </a:xfrm>
        </p:spPr>
        <p:txBody>
          <a:bodyPr>
            <a:noAutofit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Verse 1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Jesus, my strength, my hope,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On Thee I cast my care,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With humble confidence look up,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know Thou </a:t>
            </a:r>
            <a:r>
              <a:rPr lang="en-US" sz="4000" b="0" i="0" dirty="0" err="1">
                <a:solidFill>
                  <a:schemeClr val="bg1"/>
                </a:solidFill>
                <a:effectLst/>
              </a:rPr>
              <a:t>hearest</a:t>
            </a:r>
            <a:r>
              <a:rPr lang="en-US" sz="4000" b="0" i="0" dirty="0">
                <a:solidFill>
                  <a:schemeClr val="bg1"/>
                </a:solidFill>
                <a:effectLst/>
              </a:rPr>
              <a:t> prayer.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Give me on Thee to wait,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Till I can all things do,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On Thee, almighty to create,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Almighty to renew.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20872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17E42EFF-9E35-4626-A0F5-4FC84B2B663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016862"/>
            <a:ext cx="9144000" cy="4824276"/>
          </a:xfrm>
        </p:spPr>
        <p:txBody>
          <a:bodyPr>
            <a:normAutofit/>
          </a:bodyPr>
          <a:lstStyle/>
          <a:p>
            <a:r>
              <a:rPr lang="en-US" sz="2000" dirty="0">
                <a:solidFill>
                  <a:schemeClr val="bg1"/>
                </a:solidFill>
              </a:rPr>
              <a:t>Verse </a:t>
            </a:r>
            <a:r>
              <a:rPr lang="en-US" sz="2000" b="0" i="0" dirty="0">
                <a:solidFill>
                  <a:schemeClr val="bg1"/>
                </a:solidFill>
                <a:effectLst/>
              </a:rPr>
              <a:t>2.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 want a sober mind,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 self-renouncing will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That tramples down and casts behind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 baits of pleasing ill;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 soul inured to pain,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To hardship, grief and loss,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Bold to take up, firm to sustain,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 consecrated cross.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16260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17E42EFF-9E35-4626-A0F5-4FC84B2B663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002710"/>
            <a:ext cx="9144000" cy="4852579"/>
          </a:xfrm>
        </p:spPr>
        <p:txBody>
          <a:bodyPr>
            <a:normAutofit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Verse 3.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 want a godly fear,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 quick discerning eye,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That looks to Thee when sin is near,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sees the tempter fly;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 spirit still prepared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armed with jealous care,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Forever standing on its guard,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watching unto prayer.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49570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17E42EFF-9E35-4626-A0F5-4FC84B2B663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008289"/>
            <a:ext cx="9144000" cy="4841421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4.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 rest upon Thy Word;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 promise is for me;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My succor and salvation, Lord,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Shall surely come from Thee.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But let me still abide,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Nor from my hope remove,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Till Thou my patient spirit guide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Into Thy perfect love.</a:t>
            </a:r>
            <a:endParaRPr lang="en-AU" sz="40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97F7281-186E-457D-B9D8-77C29209EAB9}"/>
              </a:ext>
            </a:extLst>
          </p:cNvPr>
          <p:cNvSpPr txBox="1"/>
          <p:nvPr/>
        </p:nvSpPr>
        <p:spPr>
          <a:xfrm>
            <a:off x="243839" y="5855021"/>
            <a:ext cx="272578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b="0" i="0" u="none" strike="noStrike" dirty="0">
                <a:solidFill>
                  <a:schemeClr val="bg1"/>
                </a:solidFill>
                <a:effectLst/>
              </a:rPr>
              <a:t>Jesus, my strength, my hope</a:t>
            </a:r>
          </a:p>
          <a:p>
            <a:r>
              <a:rPr lang="en-US" sz="1200" b="0" i="0" u="none" strike="noStrike" dirty="0">
                <a:solidFill>
                  <a:schemeClr val="bg1"/>
                </a:solidFill>
                <a:effectLst/>
              </a:rPr>
              <a:t>Charles Wesley (1707-1788)</a:t>
            </a:r>
          </a:p>
          <a:p>
            <a:r>
              <a:rPr lang="en-US" sz="1200" dirty="0">
                <a:solidFill>
                  <a:schemeClr val="bg1"/>
                </a:solidFill>
              </a:rPr>
              <a:t>© The General of The Salvation Army </a:t>
            </a:r>
            <a:endParaRPr lang="en-AU" sz="1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667584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255</Words>
  <Application>Microsoft Office PowerPoint</Application>
  <PresentationFormat>Widescreen</PresentationFormat>
  <Paragraphs>8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1</cp:revision>
  <dcterms:created xsi:type="dcterms:W3CDTF">2022-07-26T06:05:13Z</dcterms:created>
  <dcterms:modified xsi:type="dcterms:W3CDTF">2023-07-27T02:20:02Z</dcterms:modified>
</cp:coreProperties>
</file>